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5" r:id="rId10"/>
    <p:sldId id="286" r:id="rId11"/>
    <p:sldId id="287" r:id="rId12"/>
    <p:sldId id="289" r:id="rId13"/>
    <p:sldId id="288" r:id="rId14"/>
    <p:sldId id="278" r:id="rId15"/>
    <p:sldId id="279" r:id="rId16"/>
    <p:sldId id="290" r:id="rId17"/>
    <p:sldId id="280" r:id="rId18"/>
    <p:sldId id="291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EC"/>
    <a:srgbClr val="E923B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6AA24-362C-4FB2-BF03-4730F8F4F09C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B5FA-9CB9-426F-B78C-8C988936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1711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karanda139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085184"/>
            <a:ext cx="1147987" cy="156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jpeg"/><Relationship Id="rId7" Type="http://schemas.openxmlformats.org/officeDocument/2006/relationships/image" Target="http://t1.gstatic.com/images?q=tbn:1K25GKvUi-lMiM::&amp;t=1&amp;usg=__OQdftfesUBiaRqWUGTucpVvDzZs=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http://www.cs.iusb.edu/~danav/teach/i310/apple-full.jpg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9.jpe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7;&#1077;&#1089;&#1085;&#1080;\&#1096;&#1082;&#1086;&#1083;&#1100;&#1085;&#1099;&#1081;%20&#1079;&#1074;&#1086;&#1085;&#1086;&#1082;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t1.gstatic.com/images?q=tbn:1K25GKvUi-lMiM::&amp;t=1&amp;usg=__OQdftfesUBiaRqWUGTucpVvDzZs=" TargetMode="External"/><Relationship Id="rId5" Type="http://schemas.openxmlformats.org/officeDocument/2006/relationships/image" Target="../media/image10.jpeg"/><Relationship Id="rId4" Type="http://schemas.openxmlformats.org/officeDocument/2006/relationships/image" Target="http://www.cs.iusb.edu/~danav/teach/i310/apple-full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Урок математики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 классе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981700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Урок № 1.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все картинки + анимашки\школа  дети\post_190038_12678254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04864"/>
            <a:ext cx="4212444" cy="3371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5301208"/>
            <a:ext cx="3888680" cy="1223392"/>
          </a:xfrm>
          <a:prstGeom prst="rect">
            <a:avLst/>
          </a:prstGeom>
          <a:solidFill>
            <a:srgbClr val="F9BD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Работу выполнила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Филиппова Ирина Фёдоровна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учитель  начальных  классов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МБОУ  ООШ  № 8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Калининградской  области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Г. Советск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6376" y="404664"/>
            <a:ext cx="80823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214313"/>
            <a:ext cx="26536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Сосчитай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кукол.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admin\Desktop\63333437_1283061887_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6213" y="4105076"/>
            <a:ext cx="2697787" cy="2752924"/>
          </a:xfrm>
          <a:prstGeom prst="rect">
            <a:avLst/>
          </a:prstGeom>
          <a:noFill/>
        </p:spPr>
      </p:pic>
      <p:pic>
        <p:nvPicPr>
          <p:cNvPr id="19459" name="Picture 3" descr="C:\Users\admin\Desktop\0a269e9703fa8c9717ff83fc806cffa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3573016"/>
            <a:ext cx="2376265" cy="3561112"/>
          </a:xfrm>
          <a:prstGeom prst="rect">
            <a:avLst/>
          </a:prstGeom>
          <a:noFill/>
        </p:spPr>
      </p:pic>
      <p:pic>
        <p:nvPicPr>
          <p:cNvPr id="19460" name="Picture 4" descr="C:\Users\admin\Desktop\0a269d68ea195baa93bc03bd5c5f066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548680"/>
            <a:ext cx="2160240" cy="3199170"/>
          </a:xfrm>
          <a:prstGeom prst="rect">
            <a:avLst/>
          </a:prstGeom>
          <a:noFill/>
        </p:spPr>
      </p:pic>
      <p:pic>
        <p:nvPicPr>
          <p:cNvPr id="19462" name="Picture 6" descr="C:\Users\admin\Desktop\33d292795ad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340768"/>
            <a:ext cx="2138807" cy="3011651"/>
          </a:xfrm>
          <a:prstGeom prst="rect">
            <a:avLst/>
          </a:prstGeom>
          <a:noFill/>
        </p:spPr>
      </p:pic>
      <p:pic>
        <p:nvPicPr>
          <p:cNvPr id="19463" name="Picture 7" descr="C:\Users\admin\Desktop\bc9fc008209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052736"/>
            <a:ext cx="1872208" cy="31195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29586" y="214290"/>
            <a:ext cx="80823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214313"/>
            <a:ext cx="29416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Сосчитай домики.</a:t>
            </a:r>
          </a:p>
        </p:txBody>
      </p:sp>
      <p:pic>
        <p:nvPicPr>
          <p:cNvPr id="17412" name="Picture 4" descr="C:\Users\admin\Desktop\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836712"/>
            <a:ext cx="2775733" cy="2736304"/>
          </a:xfrm>
          <a:prstGeom prst="rect">
            <a:avLst/>
          </a:prstGeom>
          <a:noFill/>
        </p:spPr>
      </p:pic>
      <p:pic>
        <p:nvPicPr>
          <p:cNvPr id="17413" name="Picture 5" descr="C:\Users\admin\Desktop\8b781ad425a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149080"/>
            <a:ext cx="2731467" cy="2330935"/>
          </a:xfrm>
          <a:prstGeom prst="rect">
            <a:avLst/>
          </a:prstGeom>
          <a:noFill/>
        </p:spPr>
      </p:pic>
      <p:pic>
        <p:nvPicPr>
          <p:cNvPr id="17414" name="Picture 6" descr="C:\Users\admin\Desktop\cfe8266c865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052736"/>
            <a:ext cx="2301915" cy="2813373"/>
          </a:xfrm>
          <a:prstGeom prst="rect">
            <a:avLst/>
          </a:prstGeom>
          <a:noFill/>
        </p:spPr>
      </p:pic>
      <p:pic>
        <p:nvPicPr>
          <p:cNvPr id="17415" name="Picture 7" descr="C:\Users\admin\Desktop\a9a149c7a6_87594921_o2_8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3861048"/>
            <a:ext cx="3131840" cy="2795085"/>
          </a:xfrm>
          <a:prstGeom prst="rect">
            <a:avLst/>
          </a:prstGeom>
          <a:noFill/>
        </p:spPr>
      </p:pic>
      <p:pic>
        <p:nvPicPr>
          <p:cNvPr id="17416" name="Picture 8" descr="C:\Users\admin\Desktop\65267242_1286999965_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149080"/>
            <a:ext cx="2287438" cy="2496798"/>
          </a:xfrm>
          <a:prstGeom prst="rect">
            <a:avLst/>
          </a:prstGeom>
          <a:noFill/>
        </p:spPr>
      </p:pic>
      <p:pic>
        <p:nvPicPr>
          <p:cNvPr id="17417" name="Picture 9" descr="C:\Users\admin\Desktop\0_6c5b2_dc454a3e_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92696"/>
            <a:ext cx="3643707" cy="33530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elen\Desktop\схемы\2011-10-16_1945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04664"/>
            <a:ext cx="3528392" cy="282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Helen\Desktop\схемы\2011-10-16_1945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356992"/>
            <a:ext cx="3672408" cy="317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C:\Users\Helen\Desktop\схемы\2011-10-16_1944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2348880"/>
            <a:ext cx="3744416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88" y="214313"/>
            <a:ext cx="39576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Найди лишний предмет.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все картинки + анимашки\школа  дети\с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068960"/>
            <a:ext cx="2160240" cy="28336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6117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CC3300"/>
                </a:solidFill>
              </a:rPr>
              <a:t>Работа по учебнику</a:t>
            </a:r>
            <a:endParaRPr lang="ru-RU" sz="5400" b="1" u="sng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admin\Desktop\обложки\_________________525aa81e364d4_150x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412776"/>
            <a:ext cx="2880320" cy="3960440"/>
          </a:xfrm>
          <a:prstGeom prst="rect">
            <a:avLst/>
          </a:prstGeom>
          <a:noFill/>
          <a:ln w="76200">
            <a:solidFill>
              <a:srgbClr val="CC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0032" y="5589240"/>
            <a:ext cx="20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3300"/>
                </a:solidFill>
              </a:rPr>
              <a:t>Стр. 2 - 4</a:t>
            </a:r>
            <a:endParaRPr lang="ru-RU" sz="4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обложки\_________________525aa81e364d4_150x1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052736"/>
            <a:ext cx="2880320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229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764704"/>
            <a:ext cx="35795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Откройте  учебник на с. 2</a:t>
            </a:r>
            <a:endParaRPr lang="ru-RU" dirty="0" smtClean="0"/>
          </a:p>
          <a:p>
            <a:r>
              <a:rPr lang="ru-RU" b="1" u="sng" dirty="0" smtClean="0"/>
              <a:t> Условные обозначения:</a:t>
            </a:r>
            <a:endParaRPr lang="ru-RU" b="1" u="sng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3805064" y="1603648"/>
            <a:ext cx="504056" cy="554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4525144" y="1603648"/>
            <a:ext cx="504056" cy="554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мка 9"/>
          <p:cNvSpPr/>
          <p:nvPr/>
        </p:nvSpPr>
        <p:spPr>
          <a:xfrm>
            <a:off x="4211960" y="2276872"/>
            <a:ext cx="432048" cy="410344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3805064" y="5708104"/>
            <a:ext cx="504056" cy="554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635896" y="2708920"/>
            <a:ext cx="720080" cy="5760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+</a:t>
            </a:r>
          </a:p>
          <a:p>
            <a:pPr algn="ctr"/>
            <a:r>
              <a:rPr lang="ru-RU" sz="2400" dirty="0" smtClean="0"/>
              <a:t>--</a:t>
            </a:r>
            <a:endParaRPr lang="ru-RU" sz="24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427984" y="2708920"/>
            <a:ext cx="720080" cy="5760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067944" y="4149080"/>
            <a:ext cx="720080" cy="64807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067944" y="4941168"/>
            <a:ext cx="720080" cy="648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!</a:t>
            </a:r>
            <a:endParaRPr lang="ru-RU" sz="44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4067944" y="3356992"/>
            <a:ext cx="720080" cy="64807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525144" y="5708104"/>
            <a:ext cx="504056" cy="554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20072" y="1628800"/>
            <a:ext cx="221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Начало  урока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2132856"/>
            <a:ext cx="383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Вставь пропущенное число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2636912"/>
            <a:ext cx="312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Вставь вместо кружка</a:t>
            </a:r>
          </a:p>
          <a:p>
            <a:r>
              <a:rPr lang="ru-RU" sz="2400" b="1" dirty="0" smtClean="0"/>
              <a:t> один из этих знаков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8064" y="3429000"/>
            <a:ext cx="303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Рассмотри рисунок </a:t>
            </a:r>
          </a:p>
          <a:p>
            <a:r>
              <a:rPr lang="ru-RU" sz="2400" b="1" dirty="0" smtClean="0"/>
              <a:t>   на полях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64088" y="4293096"/>
            <a:ext cx="2028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Работа в паре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64088" y="4797152"/>
            <a:ext cx="32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Задание повышенной </a:t>
            </a:r>
          </a:p>
          <a:p>
            <a:r>
              <a:rPr lang="ru-RU" sz="2400" b="1" dirty="0" smtClean="0"/>
              <a:t>сложности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6" y="5661248"/>
            <a:ext cx="3144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Проверь себя и оцени</a:t>
            </a:r>
          </a:p>
          <a:p>
            <a:r>
              <a:rPr lang="ru-RU" sz="2400" b="1" dirty="0" smtClean="0"/>
              <a:t> свои успехи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95936" y="580526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9992" y="580526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4139952" y="4221088"/>
            <a:ext cx="360040" cy="2663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4292352" y="4373488"/>
            <a:ext cx="360040" cy="2663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17" idx="0"/>
            <a:endCxn id="17" idx="4"/>
          </p:cNvCxnSpPr>
          <p:nvPr/>
        </p:nvCxnSpPr>
        <p:spPr>
          <a:xfrm>
            <a:off x="4427984" y="335699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7" idx="2"/>
            <a:endCxn id="17" idx="6"/>
          </p:cNvCxnSpPr>
          <p:nvPr/>
        </p:nvCxnSpPr>
        <p:spPr>
          <a:xfrm>
            <a:off x="4067944" y="368102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7" idx="1"/>
            <a:endCxn id="17" idx="3"/>
          </p:cNvCxnSpPr>
          <p:nvPr/>
        </p:nvCxnSpPr>
        <p:spPr>
          <a:xfrm>
            <a:off x="4173397" y="3451900"/>
            <a:ext cx="0" cy="458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7" idx="7"/>
            <a:endCxn id="17" idx="5"/>
          </p:cNvCxnSpPr>
          <p:nvPr/>
        </p:nvCxnSpPr>
        <p:spPr>
          <a:xfrm>
            <a:off x="4682571" y="3451900"/>
            <a:ext cx="0" cy="458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1680" y="548680"/>
            <a:ext cx="5502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Подготовка к изучению чисел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1340768"/>
            <a:ext cx="3723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мы узнаем?</a:t>
            </a:r>
          </a:p>
          <a:p>
            <a:r>
              <a:rPr lang="ru-RU" sz="4000" dirty="0" smtClean="0"/>
              <a:t>Чему научимся?</a:t>
            </a:r>
            <a:endParaRPr lang="ru-RU" sz="4000" dirty="0"/>
          </a:p>
        </p:txBody>
      </p:sp>
      <p:pic>
        <p:nvPicPr>
          <p:cNvPr id="16386" name="Picture 2" descr="tn_68159-MP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395536" y="2924944"/>
            <a:ext cx="1175875" cy="109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tn_68159-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619672" y="2924944"/>
            <a:ext cx="1158466" cy="10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tn_68159-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771800" y="2924944"/>
            <a:ext cx="1158466" cy="10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tn_68159-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3923928" y="2924944"/>
            <a:ext cx="1158466" cy="10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tn_68159-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48064" y="2924944"/>
            <a:ext cx="1158466" cy="10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tn_68159-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372200" y="2924944"/>
            <a:ext cx="1158466" cy="10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tn_68159-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52320" y="2924944"/>
            <a:ext cx="1158466" cy="10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cs.iusb.edu/~danav/teach/i310/apple-full.jpg"/>
          <p:cNvPicPr>
            <a:picLocks noChangeAspect="1" noChangeArrowheads="1"/>
          </p:cNvPicPr>
          <p:nvPr/>
        </p:nvPicPr>
        <p:blipFill>
          <a:blip r:embed="rId4" r:link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221088"/>
            <a:ext cx="839195" cy="8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6" r:link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3131840" y="4293096"/>
            <a:ext cx="720080" cy="81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tn_10176-mo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153726"/>
            <a:ext cx="864096" cy="9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00516" y="4149080"/>
            <a:ext cx="667627" cy="91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99592" y="4221088"/>
            <a:ext cx="842559" cy="8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Блок-схема: процесс 26"/>
          <p:cNvSpPr/>
          <p:nvPr/>
        </p:nvSpPr>
        <p:spPr>
          <a:xfrm>
            <a:off x="1259632" y="5517232"/>
            <a:ext cx="1634480" cy="6846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707904" y="5517232"/>
            <a:ext cx="914400" cy="64807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5148064" y="5445224"/>
            <a:ext cx="720080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596336" y="54868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С.3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сканир1\18 мат стр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260648"/>
            <a:ext cx="6120680" cy="6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admin\Desktop\все картинки + анимашки\школа  дети\с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05064"/>
            <a:ext cx="2603963" cy="2564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67185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1 2 3 4 5 6 7 8 9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5486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517232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Стр. 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admin\Desktop\все картинки + анимашки\школа  дети\84950155_630af7c2a4a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96752" y="2348880"/>
            <a:ext cx="2524125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1484784"/>
            <a:ext cx="45941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Напишу в своей тетрадке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Много чисел по порядку,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Друг за дружкою стоят –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Это натуральный ряд.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 единицы начинаем,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 конца его не знаем.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admin\Desktop\все картинки + анимашки\школа  дети\63daf16cc66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556792"/>
            <a:ext cx="3162405" cy="27056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63688" y="5373216"/>
            <a:ext cx="4721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solidFill>
                  <a:srgbClr val="CC3300"/>
                </a:solidFill>
              </a:rPr>
              <a:t>Работа в тетради</a:t>
            </a:r>
            <a:endParaRPr lang="ru-RU" sz="4800" b="1" u="sng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математика 1 класс\Для уроков\Рабочая тетрадь по математике 1 класс Моро\тетрадь по математике 1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332656"/>
            <a:ext cx="4392488" cy="6148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764704"/>
            <a:ext cx="4340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CC3300"/>
                </a:solidFill>
              </a:rPr>
              <a:t>Работа в тетради</a:t>
            </a:r>
            <a:endParaRPr lang="ru-RU" sz="4400" b="1" u="sng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admin\Desktop\все картинки + анимашки\школа  дети\с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17032"/>
            <a:ext cx="2823277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92896"/>
            <a:ext cx="6266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 ЗА УРОК 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admin\Desktop\все картинки + анимашки\школа  дети\с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3573016"/>
            <a:ext cx="2823277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Тема: Учебник математики.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Роль математики в жизни людей и общества.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Цели: выявить роль математики в жизни людей; познакомить с учебником и правилами работы по нему.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обложки\_________________525aa81e364d4_150x1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096312">
            <a:off x="1697856" y="4238666"/>
            <a:ext cx="1564556" cy="2076843"/>
          </a:xfrm>
          <a:prstGeom prst="rect">
            <a:avLst/>
          </a:prstGeom>
          <a:noFill/>
        </p:spPr>
      </p:pic>
      <p:pic>
        <p:nvPicPr>
          <p:cNvPr id="2051" name="Picture 3" descr="C:\Users\admin\Desktop\обложки\6726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02871">
            <a:off x="5697387" y="4261578"/>
            <a:ext cx="1584176" cy="204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6102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Прозвенел уже звонок.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Ну, а ты проверь, дружок,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Все ль на месте?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Все ль в порядке?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Ручка, книжка и тетрадка?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Все ли правильно сидят?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Все ль внимательно глядят?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Должен помнить каждый: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Урок сегодня очень важный.</a:t>
            </a:r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4" name="Рисунок 3" descr="девочка за партой.gif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492896"/>
            <a:ext cx="2762250" cy="31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школьный 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39552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002060"/>
                </a:solidFill>
              </a:rPr>
              <a:t>Как вы думаете, что мы будем делать на уроках математики?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6ce8903bff0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268760"/>
            <a:ext cx="2426593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988840"/>
            <a:ext cx="155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</a:rPr>
              <a:t>Считать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996952"/>
            <a:ext cx="3255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</a:rPr>
              <a:t>Решать примеры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86104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</a:rPr>
              <a:t>Решать задачи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780928"/>
            <a:ext cx="159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3 + 2 = 5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5 + 1 = 6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9 – 1 = 8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s.iusb.edu/~danav/teach/i310/apple-full.jpg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772816"/>
            <a:ext cx="839195" cy="8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cs.iusb.edu/~danav/teach/i310/apple-full.jpg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772816"/>
            <a:ext cx="839195" cy="8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cs.iusb.edu/~danav/teach/i310/apple-full.jpg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772816"/>
            <a:ext cx="839195" cy="8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cs.iusb.edu/~danav/teach/i310/apple-full.jpg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772816"/>
            <a:ext cx="839195" cy="8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100392" y="1700808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C3300"/>
                </a:solidFill>
              </a:rPr>
              <a:t>4</a:t>
            </a:r>
            <a:endParaRPr lang="ru-RU" sz="6600" b="1" dirty="0">
              <a:solidFill>
                <a:srgbClr val="CC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458112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Было –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Съели –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Осталось --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7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5" r:link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580112" y="5085184"/>
            <a:ext cx="432048" cy="5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724128" y="5589240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4000" dirty="0"/>
          </a:p>
        </p:txBody>
      </p:sp>
      <p:pic>
        <p:nvPicPr>
          <p:cNvPr id="23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7" r:link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932040" y="5085184"/>
            <a:ext cx="458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7" r:link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932040" y="4437112"/>
            <a:ext cx="458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7" r:link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508104" y="4437112"/>
            <a:ext cx="458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7" r:link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084168" y="4437112"/>
            <a:ext cx="458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7" r:link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660232" y="4437112"/>
            <a:ext cx="458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gb" descr="http://t1.gstatic.com/images?q=tbn:1K25GKvUi-lMiM::&amp;t=1&amp;usg=__OQdftfesUBiaRqWUGTucpVvDzZs="/>
          <p:cNvPicPr>
            <a:picLocks noChangeAspect="1" noChangeArrowheads="1"/>
          </p:cNvPicPr>
          <p:nvPr/>
        </p:nvPicPr>
        <p:blipFill>
          <a:blip r:embed="rId7" r:link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236296" y="4437112"/>
            <a:ext cx="458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588224" y="515719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C3300"/>
                </a:solidFill>
              </a:rPr>
              <a:t>3</a:t>
            </a:r>
            <a:endParaRPr lang="ru-RU" sz="6600" b="1" dirty="0">
              <a:solidFill>
                <a:srgbClr val="CC33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236296" y="4221088"/>
            <a:ext cx="432048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732240" y="4221088"/>
            <a:ext cx="432048" cy="1008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936104"/>
          </a:xfrm>
        </p:spPr>
        <p:txBody>
          <a:bodyPr numCol="2">
            <a:normAutofit fontScale="90000"/>
          </a:bodyPr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3078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Чтоб водить корабли 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Чтобы в небо взлететь 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Надо многое знать 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при этом ,  и при этом 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Вы заметьте-ка 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Очень важная наука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Ма-те-ма-ти-ка</a:t>
            </a:r>
            <a:r>
              <a:rPr lang="ru-RU" sz="2000" dirty="0" smtClean="0">
                <a:solidFill>
                  <a:srgbClr val="002060"/>
                </a:solidFill>
              </a:rPr>
              <a:t>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Почему корабли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 садятся на мель 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А по курсу идут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Сквозь туман и метель 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Потому что,  потому что,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Вы заметьте-ка 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Капитанам помогает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Ма-те-ма-ти-ка</a:t>
            </a:r>
            <a:r>
              <a:rPr lang="ru-RU" sz="2000" dirty="0" smtClean="0">
                <a:solidFill>
                  <a:srgbClr val="002060"/>
                </a:solidFill>
              </a:rPr>
              <a:t>!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Чтоб врачом,  моряком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Или лётчиком стать.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Надо прежде всего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математику знать.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на свете нет профессий,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Вы заметьте-ка,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где бы вам не пригодилась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Ма-те-ма-ти-ка</a:t>
            </a:r>
            <a:r>
              <a:rPr lang="ru-RU" sz="2000" dirty="0" smtClean="0">
                <a:solidFill>
                  <a:srgbClr val="002060"/>
                </a:solidFill>
              </a:rPr>
              <a:t>!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620688"/>
            <a:ext cx="3014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МАТЕМАТИКА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решаю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4077072"/>
            <a:ext cx="3024336" cy="2380740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профессии немыслимы без математики?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все картинки + анимашки\профессии\строите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436791">
            <a:off x="926473" y="1301478"/>
            <a:ext cx="1831589" cy="2356065"/>
          </a:xfrm>
          <a:prstGeom prst="rect">
            <a:avLst/>
          </a:prstGeom>
          <a:noFill/>
        </p:spPr>
      </p:pic>
      <p:pic>
        <p:nvPicPr>
          <p:cNvPr id="1027" name="Picture 3" descr="C:\Users\admin\Desktop\все картинки + анимашки\профессии\касси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8546">
            <a:off x="6332980" y="1318590"/>
            <a:ext cx="1800200" cy="2315688"/>
          </a:xfrm>
          <a:prstGeom prst="rect">
            <a:avLst/>
          </a:prstGeom>
          <a:noFill/>
        </p:spPr>
      </p:pic>
      <p:pic>
        <p:nvPicPr>
          <p:cNvPr id="1028" name="Picture 4" descr="C:\Users\admin\Desktop\все картинки + анимашки\профессии\пило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772816"/>
            <a:ext cx="2376264" cy="178219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029" name="Picture 5" descr="C:\Users\admin\Desktop\все картинки + анимашки\профессии\портних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4005064"/>
            <a:ext cx="1800200" cy="224274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030" name="Picture 6" descr="C:\Users\admin\Desktop\все картинки + анимашки\профессии\врач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3933056"/>
            <a:ext cx="1872208" cy="2408316"/>
          </a:xfrm>
          <a:prstGeom prst="rect">
            <a:avLst/>
          </a:prstGeom>
          <a:noFill/>
        </p:spPr>
      </p:pic>
      <p:pic>
        <p:nvPicPr>
          <p:cNvPr id="1031" name="Picture 7" descr="C:\Users\admin\Desktop\все картинки + анимашки\профессии\повар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4005064"/>
            <a:ext cx="1805017" cy="224875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032" name="Picture 8" descr="C:\Users\admin\Desktop\все картинки + анимашки\профессии\Машинист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3933056"/>
            <a:ext cx="1848288" cy="23775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3356992"/>
            <a:ext cx="626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Кому ещё нужна математика?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 Математика нужна везде и во всем!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все картинки + анимашки\школа  дети\84950155_630af7c2a4a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39667">
            <a:off x="251520" y="1340768"/>
            <a:ext cx="2524125" cy="3240360"/>
          </a:xfrm>
          <a:prstGeom prst="rect">
            <a:avLst/>
          </a:prstGeom>
          <a:noFill/>
        </p:spPr>
      </p:pic>
      <p:pic>
        <p:nvPicPr>
          <p:cNvPr id="2055" name="Picture 7" descr="C:\Users\admin\Desktop\все картинки + анимашки\школа  дети\сова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293096"/>
            <a:ext cx="2448272" cy="2040448"/>
          </a:xfrm>
          <a:prstGeom prst="rect">
            <a:avLst/>
          </a:prstGeom>
          <a:noFill/>
        </p:spPr>
      </p:pic>
      <p:pic>
        <p:nvPicPr>
          <p:cNvPr id="2056" name="Picture 8" descr="C:\Users\admin\Desktop\все картинки + анимашки\школа  дети\ребёнок и еомпьюто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1556792"/>
            <a:ext cx="3237740" cy="2428305"/>
          </a:xfrm>
          <a:prstGeom prst="rect">
            <a:avLst/>
          </a:prstGeom>
          <a:noFill/>
        </p:spPr>
      </p:pic>
      <p:pic>
        <p:nvPicPr>
          <p:cNvPr id="2057" name="Picture 9" descr="C:\Users\admin\Desktop\все картинки + анимашки\школа  дети\ученица считае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933056"/>
            <a:ext cx="2376264" cy="24916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87824" y="263691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 + 2 = 4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29520" y="4786322"/>
            <a:ext cx="80823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214313"/>
            <a:ext cx="303847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Сосчитай бабочек.</a:t>
            </a:r>
          </a:p>
        </p:txBody>
      </p:sp>
      <p:pic>
        <p:nvPicPr>
          <p:cNvPr id="16386" name="Picture 2" descr="C:\Users\admin\Desktop\95051391_64175656_1284820636_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340768"/>
            <a:ext cx="2043113" cy="1646237"/>
          </a:xfrm>
          <a:prstGeom prst="rect">
            <a:avLst/>
          </a:prstGeom>
          <a:noFill/>
        </p:spPr>
      </p:pic>
      <p:pic>
        <p:nvPicPr>
          <p:cNvPr id="16387" name="Picture 3" descr="C:\Users\admin\Desktop\95051391_64175656_1284820636_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052736"/>
            <a:ext cx="2043113" cy="1646237"/>
          </a:xfrm>
          <a:prstGeom prst="rect">
            <a:avLst/>
          </a:prstGeom>
          <a:noFill/>
        </p:spPr>
      </p:pic>
      <p:pic>
        <p:nvPicPr>
          <p:cNvPr id="16388" name="Picture 4" descr="C:\Users\admin\Desktop\95051391_64175656_1284820636_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212976"/>
            <a:ext cx="2043113" cy="1646237"/>
          </a:xfrm>
          <a:prstGeom prst="rect">
            <a:avLst/>
          </a:prstGeom>
          <a:noFill/>
        </p:spPr>
      </p:pic>
      <p:pic>
        <p:nvPicPr>
          <p:cNvPr id="16389" name="Picture 5" descr="C:\Users\admin\Desktop\95051391_64175656_1284820636_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2924944"/>
            <a:ext cx="2043113" cy="1646237"/>
          </a:xfrm>
          <a:prstGeom prst="rect">
            <a:avLst/>
          </a:prstGeom>
          <a:noFill/>
        </p:spPr>
      </p:pic>
      <p:pic>
        <p:nvPicPr>
          <p:cNvPr id="16390" name="Picture 6" descr="C:\Users\admin\Desktop\95051391_64175656_1284820636_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4509120"/>
            <a:ext cx="2043113" cy="1646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40352" y="476672"/>
            <a:ext cx="80823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8" y="214313"/>
            <a:ext cx="28712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Сосчитай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пчёлок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434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1635434" cy="2522984"/>
          </a:xfrm>
          <a:prstGeom prst="rect">
            <a:avLst/>
          </a:prstGeom>
          <a:noFill/>
        </p:spPr>
      </p:pic>
      <p:pic>
        <p:nvPicPr>
          <p:cNvPr id="14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3645024"/>
            <a:ext cx="1635434" cy="2522984"/>
          </a:xfrm>
          <a:prstGeom prst="rect">
            <a:avLst/>
          </a:prstGeom>
          <a:noFill/>
        </p:spPr>
      </p:pic>
      <p:pic>
        <p:nvPicPr>
          <p:cNvPr id="15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908720"/>
            <a:ext cx="1635434" cy="2522984"/>
          </a:xfrm>
          <a:prstGeom prst="rect">
            <a:avLst/>
          </a:prstGeom>
          <a:noFill/>
        </p:spPr>
      </p:pic>
      <p:pic>
        <p:nvPicPr>
          <p:cNvPr id="16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548680"/>
            <a:ext cx="1635434" cy="2522984"/>
          </a:xfrm>
          <a:prstGeom prst="rect">
            <a:avLst/>
          </a:prstGeom>
          <a:noFill/>
        </p:spPr>
      </p:pic>
      <p:pic>
        <p:nvPicPr>
          <p:cNvPr id="17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764704"/>
            <a:ext cx="1635434" cy="2522984"/>
          </a:xfrm>
          <a:prstGeom prst="rect">
            <a:avLst/>
          </a:prstGeom>
          <a:noFill/>
        </p:spPr>
      </p:pic>
      <p:pic>
        <p:nvPicPr>
          <p:cNvPr id="18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88840"/>
            <a:ext cx="1635434" cy="2522984"/>
          </a:xfrm>
          <a:prstGeom prst="rect">
            <a:avLst/>
          </a:prstGeom>
          <a:noFill/>
        </p:spPr>
      </p:pic>
      <p:pic>
        <p:nvPicPr>
          <p:cNvPr id="19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3356992"/>
            <a:ext cx="1635434" cy="2522984"/>
          </a:xfrm>
          <a:prstGeom prst="rect">
            <a:avLst/>
          </a:prstGeom>
          <a:noFill/>
        </p:spPr>
      </p:pic>
      <p:pic>
        <p:nvPicPr>
          <p:cNvPr id="20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429000"/>
            <a:ext cx="1635434" cy="2522984"/>
          </a:xfrm>
          <a:prstGeom prst="rect">
            <a:avLst/>
          </a:prstGeom>
          <a:noFill/>
        </p:spPr>
      </p:pic>
      <p:pic>
        <p:nvPicPr>
          <p:cNvPr id="21" name="Picture 2" descr="C:\Users\admin\Desktop\0_51a0d_ac1c6dd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3861048"/>
            <a:ext cx="1635434" cy="252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ематик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Математика2</Template>
  <TotalTime>2197</TotalTime>
  <Words>252</Words>
  <Application>Microsoft Office PowerPoint</Application>
  <PresentationFormat>Экран (4:3)</PresentationFormat>
  <Paragraphs>80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Математика2</vt:lpstr>
      <vt:lpstr> Урок математики в 1 классе</vt:lpstr>
      <vt:lpstr>Тема: Учебник математики. Роль математики в жизни людей и общества. Цели: выявить роль математики в жизни людей; познакомить с учебником и правилами работы по нему.</vt:lpstr>
      <vt:lpstr>Слайд 3</vt:lpstr>
      <vt:lpstr> Как вы думаете, что мы будем делать на уроках математики?</vt:lpstr>
      <vt:lpstr>                          </vt:lpstr>
      <vt:lpstr>Какие профессии немыслимы без математики?</vt:lpstr>
      <vt:lpstr> Математика нужна везде и во всем!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</dc:title>
  <dc:creator>admin</dc:creator>
  <cp:lastModifiedBy>admin</cp:lastModifiedBy>
  <cp:revision>134</cp:revision>
  <dcterms:created xsi:type="dcterms:W3CDTF">2014-08-03T18:08:48Z</dcterms:created>
  <dcterms:modified xsi:type="dcterms:W3CDTF">2017-10-19T17:59:42Z</dcterms:modified>
</cp:coreProperties>
</file>